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62" r:id="rId4"/>
    <p:sldId id="261" r:id="rId5"/>
    <p:sldId id="258" r:id="rId6"/>
    <p:sldId id="260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7"/>
      <p:bold r:id="rId18"/>
      <p:italic r:id="rId19"/>
      <p:boldItalic r:id="rId20"/>
    </p:embeddedFont>
    <p:embeddedFont>
      <p:font typeface="Source Sans Pro" panose="020B050303040302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359EA9-2E21-4E3A-9081-62B8606A8F83}">
  <a:tblStyle styleId="{1A359EA9-2E21-4E3A-9081-62B8606A8F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85149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78943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7973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5575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950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650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003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b8520b154c_0_4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b8520b154c_0_4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2255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0199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37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5" y="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39200" y="645550"/>
            <a:ext cx="6865800" cy="19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/>
          <p:nvPr/>
        </p:nvSpPr>
        <p:spPr>
          <a:xfrm rot="10800000" flipH="1">
            <a:off x="-25" y="1289850"/>
            <a:ext cx="9144000" cy="38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2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2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25" y="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5;p3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154400" y="3221050"/>
            <a:ext cx="6835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-25" y="1320125"/>
            <a:ext cx="9144000" cy="382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" name="Google Shape;20;p4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1602475" y="1320125"/>
            <a:ext cx="5939100" cy="31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Char char="»"/>
              <a:defRPr i="1">
                <a:solidFill>
                  <a:srgbClr val="FFFFFF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»"/>
              <a:defRPr i="1">
                <a:solidFill>
                  <a:srgbClr val="FFFFFF"/>
                </a:solidFill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»"/>
              <a:defRPr i="1">
                <a:solidFill>
                  <a:srgbClr val="FFFFFF"/>
                </a:solidFill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i="1">
                <a:solidFill>
                  <a:srgbClr val="FFFFFF"/>
                </a:solidFill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i="1">
                <a:solidFill>
                  <a:srgbClr val="FFFFFF"/>
                </a:solidFill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i="1">
                <a:solidFill>
                  <a:srgbClr val="FFFFFF"/>
                </a:solidFill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i="1">
                <a:solidFill>
                  <a:srgbClr val="FFFFFF"/>
                </a:solidFill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i="1">
                <a:solidFill>
                  <a:srgbClr val="FFFFFF"/>
                </a:solidFill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/>
          <p:nvPr/>
        </p:nvSpPr>
        <p:spPr>
          <a:xfrm>
            <a:off x="3593400" y="46897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960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637950" y="0"/>
            <a:ext cx="7860600" cy="63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Google Shape;26;p5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»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32;p6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010200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0125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" name="Google Shape;47;p8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TITLE_ONL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9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637950" y="0"/>
            <a:ext cx="7860600" cy="63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>
            <a:off x="-25" y="3825189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" name="Google Shape;55;p10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782250" y="3825200"/>
            <a:ext cx="7609200" cy="6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7842625" y="648725"/>
            <a:ext cx="548700" cy="41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" name="Google Shape;60;p11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ctrTitle"/>
          </p:nvPr>
        </p:nvSpPr>
        <p:spPr>
          <a:xfrm>
            <a:off x="1139200" y="645550"/>
            <a:ext cx="6865800" cy="19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Autonomous Car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ain.c “intialization”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93D85E-EBDB-C194-20B1-80DCD2DB0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633" y="1320125"/>
            <a:ext cx="6211167" cy="317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499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ain.c “while(1) loop” “Distance”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670BD4-C5F8-24F8-CF5D-F11134DE7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120" y="1312981"/>
            <a:ext cx="5696745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24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ain.c “while(1) loop” “Assigning obstacle to direction”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ADC5F1-3187-4C42-0040-A9F643D5D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520" y="1373106"/>
            <a:ext cx="5621612" cy="302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801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ain.c “while(1) loop” “checking free space”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B71513-B82E-6172-8774-D4F70DC22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461" y="1320125"/>
            <a:ext cx="7182852" cy="305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53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ain.c “while(1) loop” “taking action”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7D945A-6DC1-8FAB-A2C4-8E7765005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63" y="1320125"/>
            <a:ext cx="2943225" cy="29432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0AD76F-693E-77AA-E41C-4281C80B1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3759" y="1381552"/>
            <a:ext cx="2686050" cy="1504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9D8AAF-758A-2721-ADD1-97B9D56E4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7488" y="2947929"/>
            <a:ext cx="3400425" cy="150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46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HELLO!</a:t>
            </a:r>
            <a:endParaRPr/>
          </a:p>
        </p:txBody>
      </p:sp>
      <p:graphicFrame>
        <p:nvGraphicFramePr>
          <p:cNvPr id="77" name="Google Shape;77;p14"/>
          <p:cNvGraphicFramePr/>
          <p:nvPr>
            <p:extLst>
              <p:ext uri="{D42A27DB-BD31-4B8C-83A1-F6EECF244321}">
                <p14:modId xmlns:p14="http://schemas.microsoft.com/office/powerpoint/2010/main" val="2607743215"/>
              </p:ext>
            </p:extLst>
          </p:nvPr>
        </p:nvGraphicFramePr>
        <p:xfrm>
          <a:off x="1163515" y="1632731"/>
          <a:ext cx="1809750" cy="2324288"/>
        </p:xfrm>
        <a:graphic>
          <a:graphicData uri="http://schemas.openxmlformats.org/drawingml/2006/table">
            <a:tbl>
              <a:tblPr>
                <a:noFill/>
                <a:tableStyleId>{1A359EA9-2E21-4E3A-9081-62B8606A8F83}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8107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Mohamed Emara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107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Mostafa Ahmed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107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Omar Wessam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107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Mostafa Esmail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Descreption</a:t>
            </a:r>
            <a:endParaRPr dirty="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4294967295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1154400" y="865750"/>
            <a:ext cx="1733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1.</a:t>
            </a:r>
            <a:endParaRPr sz="7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5901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Descreption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C49E5B-84C4-EDC0-E545-C23631938E4A}"/>
              </a:ext>
            </a:extLst>
          </p:cNvPr>
          <p:cNvSpPr txBox="1"/>
          <p:nvPr/>
        </p:nvSpPr>
        <p:spPr>
          <a:xfrm>
            <a:off x="1076177" y="1681089"/>
            <a:ext cx="5106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project aims to implement a self-driving Car that can avoid the obstacles with very fast 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545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Flowchart</a:t>
            </a:r>
            <a:br>
              <a:rPr lang="en" dirty="0"/>
            </a:br>
            <a:endParaRPr dirty="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4294967295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1154400" y="865750"/>
            <a:ext cx="1733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</a:t>
            </a:r>
            <a:endParaRPr sz="7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Flowchart</a:t>
            </a:r>
            <a:endParaRPr dirty="0"/>
          </a:p>
        </p:txBody>
      </p:sp>
      <p:sp>
        <p:nvSpPr>
          <p:cNvPr id="98" name="Google Shape;98;p17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6086A4-438E-FD28-7029-0B8ED5FDB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975" y="1320125"/>
            <a:ext cx="4972050" cy="31746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</a:t>
            </a:r>
            <a:endParaRPr dirty="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4294967295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1154400" y="865750"/>
            <a:ext cx="1733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3.</a:t>
            </a:r>
            <a:endParaRPr sz="7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42957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</a:t>
            </a:r>
            <a:endParaRPr dirty="0"/>
          </a:p>
        </p:txBody>
      </p:sp>
      <p:pic>
        <p:nvPicPr>
          <p:cNvPr id="3" name="WhatsApp Video 2022-12-15 at 21.39.47">
            <a:hlinkClick r:id="" action="ppaction://media"/>
            <a:extLst>
              <a:ext uri="{FF2B5EF4-FFF2-40B4-BE49-F238E27FC236}">
                <a16:creationId xmlns:a16="http://schemas.microsoft.com/office/drawing/2014/main" id="{967B9C34-5CF3-4B74-C13F-7B323A2D17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62860" y="648725"/>
            <a:ext cx="4218280" cy="384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55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code</a:t>
            </a:r>
            <a:endParaRPr dirty="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4294967295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1154400" y="865750"/>
            <a:ext cx="1733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4.</a:t>
            </a:r>
            <a:endParaRPr sz="7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009767021"/>
      </p:ext>
    </p:extLst>
  </p:cSld>
  <p:clrMapOvr>
    <a:masterClrMapping/>
  </p:clrMapOvr>
</p:sld>
</file>

<file path=ppt/theme/theme1.xml><?xml version="1.0" encoding="utf-8"?>
<a:theme xmlns:a="http://schemas.openxmlformats.org/drawingml/2006/main" name="Gremio template">
  <a:themeElements>
    <a:clrScheme name="Custom 347">
      <a:dk1>
        <a:srgbClr val="25516C"/>
      </a:dk1>
      <a:lt1>
        <a:srgbClr val="FFFFFF"/>
      </a:lt1>
      <a:dk2>
        <a:srgbClr val="666666"/>
      </a:dk2>
      <a:lt2>
        <a:srgbClr val="E2E7E9"/>
      </a:lt2>
      <a:accent1>
        <a:srgbClr val="00BEF2"/>
      </a:accent1>
      <a:accent2>
        <a:srgbClr val="2D82B0"/>
      </a:accent2>
      <a:accent3>
        <a:srgbClr val="25516C"/>
      </a:accent3>
      <a:accent4>
        <a:srgbClr val="67D6E9"/>
      </a:accent4>
      <a:accent5>
        <a:srgbClr val="41A2B3"/>
      </a:accent5>
      <a:accent6>
        <a:srgbClr val="0C8196"/>
      </a:accent6>
      <a:hlink>
        <a:srgbClr val="2D82B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</TotalTime>
  <Words>127</Words>
  <Application>Microsoft Office PowerPoint</Application>
  <PresentationFormat>On-screen Show (16:9)</PresentationFormat>
  <Paragraphs>36</Paragraphs>
  <Slides>14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Source Sans Pro</vt:lpstr>
      <vt:lpstr>Montserrat</vt:lpstr>
      <vt:lpstr>Gremio template</vt:lpstr>
      <vt:lpstr>Autonomous Car</vt:lpstr>
      <vt:lpstr>HELLO!</vt:lpstr>
      <vt:lpstr>Descreption</vt:lpstr>
      <vt:lpstr>Descreption</vt:lpstr>
      <vt:lpstr>Flowchart </vt:lpstr>
      <vt:lpstr>Flowchart</vt:lpstr>
      <vt:lpstr>Test</vt:lpstr>
      <vt:lpstr>Test</vt:lpstr>
      <vt:lpstr>code</vt:lpstr>
      <vt:lpstr>Main.c “intialization”</vt:lpstr>
      <vt:lpstr>Main.c “while(1) loop” “Distance”</vt:lpstr>
      <vt:lpstr>Main.c “while(1) loop” “Assigning obstacle to direction”</vt:lpstr>
      <vt:lpstr>Main.c “while(1) loop” “checking free space”</vt:lpstr>
      <vt:lpstr>Main.c “while(1) loop” “taking action”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Controllable Fountain Nozzle</dc:title>
  <dc:creator>Mohamed Ahmed Emara</dc:creator>
  <cp:lastModifiedBy>Mohamed Ahmed Mokhtar Emara 20P5754</cp:lastModifiedBy>
  <cp:revision>3</cp:revision>
  <dcterms:modified xsi:type="dcterms:W3CDTF">2022-12-15T21:00:55Z</dcterms:modified>
</cp:coreProperties>
</file>